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64705E-C9E0-4EF9-9766-2545E5A43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0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3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0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6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4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AC410B-BD70-41EA-8B34-084EB69FCF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25DE-8599-4E7E-8026-C9B9510D3F5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C852F-2E05-4228-AA28-6FCF0DFA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5" y="814262"/>
            <a:ext cx="7700555" cy="303928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 единстве с природой!</a:t>
            </a:r>
            <a:endParaRPr lang="en-US" sz="8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10" y="4611231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МАОУ «Средняя школа № 36»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Петропавловск-Камчатского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 3 «Г»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</a:p>
          <a:p>
            <a:pPr algn="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Глухович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Маргарита Владимировна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969" y="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г. Петропавловск-Камчатский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ello_html_m1e21df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39" y="3916442"/>
            <a:ext cx="3589238" cy="26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9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82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446512" cy="6361611"/>
          </a:xfrm>
          <a:prstGeom prst="rect">
            <a:avLst/>
          </a:prstGeom>
        </p:spPr>
      </p:pic>
      <p:pic>
        <p:nvPicPr>
          <p:cNvPr id="3" name="Рисунок 2" descr="IMG_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686" y="202793"/>
            <a:ext cx="4637314" cy="665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8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06685" y="3616353"/>
            <a:ext cx="4428309" cy="3083209"/>
          </a:xfrm>
          <a:prstGeom prst="rect">
            <a:avLst/>
          </a:prstGeom>
        </p:spPr>
      </p:pic>
      <p:pic>
        <p:nvPicPr>
          <p:cNvPr id="3" name="Рисунок 2" descr="IMG_588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4193818" cy="3122023"/>
          </a:xfrm>
          <a:prstGeom prst="rect">
            <a:avLst/>
          </a:prstGeom>
        </p:spPr>
      </p:pic>
      <p:pic>
        <p:nvPicPr>
          <p:cNvPr id="4" name="Рисунок 3" descr="IMG_588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876800" y="0"/>
            <a:ext cx="4267200" cy="3200400"/>
          </a:xfrm>
          <a:prstGeom prst="rect">
            <a:avLst/>
          </a:prstGeom>
        </p:spPr>
      </p:pic>
      <p:pic>
        <p:nvPicPr>
          <p:cNvPr id="5" name="Рисунок 4" descr="IMG_58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1401" y="3349401"/>
            <a:ext cx="2303136" cy="350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204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u="sng" dirty="0" smtClean="0">
                <a:latin typeface="Times New Roman" pitchFamily="18" charset="0"/>
                <a:cs typeface="Times New Roman" pitchFamily="18" charset="0"/>
              </a:rPr>
              <a:t>Экологический знак!</a:t>
            </a:r>
            <a:endParaRPr lang="ru-RU" sz="96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8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1"/>
            <a:ext cx="4297680" cy="4201915"/>
          </a:xfrm>
          <a:prstGeom prst="rect">
            <a:avLst/>
          </a:prstGeom>
        </p:spPr>
      </p:pic>
      <p:pic>
        <p:nvPicPr>
          <p:cNvPr id="3" name="Рисунок 2" descr="IMG_588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294139" y="2377440"/>
            <a:ext cx="4849861" cy="448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823" y="4990011"/>
            <a:ext cx="312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«Нельзя вырубать деревья в лесу!»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2709" y="731520"/>
            <a:ext cx="317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«Нельзя оставлять горящий костёр!»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796143" y="4617720"/>
            <a:ext cx="6139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546669" y="2013857"/>
            <a:ext cx="6139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8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2451642"/>
            <a:ext cx="4428309" cy="4406358"/>
          </a:xfrm>
          <a:prstGeom prst="rect">
            <a:avLst/>
          </a:prstGeom>
        </p:spPr>
      </p:pic>
      <p:pic>
        <p:nvPicPr>
          <p:cNvPr id="3" name="Рисунок 2" descr="IMG_589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595132" y="0"/>
            <a:ext cx="4548868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206" y="862148"/>
            <a:ext cx="312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«Не наступай на ежей!»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939834" y="2161903"/>
            <a:ext cx="6139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0606" y="5168537"/>
            <a:ext cx="312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«Нельзя ловить ежей!»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6420395" y="4656909"/>
            <a:ext cx="809896" cy="13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9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4381981" cy="4454434"/>
          </a:xfrm>
          <a:prstGeom prst="rect">
            <a:avLst/>
          </a:prstGeom>
        </p:spPr>
      </p:pic>
      <p:pic>
        <p:nvPicPr>
          <p:cNvPr id="3" name="Рисунок 2" descr="IMG_589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602612" y="2390503"/>
            <a:ext cx="4541388" cy="4467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018" y="5460274"/>
            <a:ext cx="312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«Нельзя ловить насекомых!»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1600199" y="4983480"/>
            <a:ext cx="809896" cy="13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90160" y="283028"/>
            <a:ext cx="312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«Нельзя ломать скворечники!»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6350726" y="1765662"/>
            <a:ext cx="809896" cy="13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 единстве с природой!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203</cp:lastModifiedBy>
  <cp:revision>5</cp:revision>
  <dcterms:created xsi:type="dcterms:W3CDTF">2020-10-04T10:32:20Z</dcterms:created>
  <dcterms:modified xsi:type="dcterms:W3CDTF">2021-03-17T23:59:31Z</dcterms:modified>
</cp:coreProperties>
</file>